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2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6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379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003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218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99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5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9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2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48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416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75AD56-0B51-4EB2-8BBE-4B35C593CD49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2E0D6-7B3E-4764-97D8-5AE02C4524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77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uppetry Tool Kit CD-ROM\Photo Gallery_of_different kinds of home made puppets\object_puppets\briefing_performa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471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ppetry Tool Kit CD-ROM\Photo Gallery_of_different kinds of home made puppets\object_puppets\briefing_performanc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174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uppetry Tool Kit CD-ROM\Photo Gallery_of_different kinds of home made puppets\object_puppets\object_bear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27417" y="424911"/>
            <a:ext cx="64245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203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uppetry Tool Kit CD-ROM\Photo Gallery_of_different kinds of home made puppets\object_puppets\object_chicken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35448" y="398372"/>
            <a:ext cx="6208464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203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uppetry Tool Kit CD-ROM\Photo Gallery_of_different kinds of home made puppets\object_puppets\object_crocodil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75532" y="381000"/>
            <a:ext cx="6296248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203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uppetry Tool Kit CD-ROM\Photo Gallery_of_different kinds of home made puppets\object_puppets\Puppetry winner (SKH Holy Spirit PS)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2714"/>
            <a:ext cx="9144000" cy="515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782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4</cp:revision>
  <dcterms:created xsi:type="dcterms:W3CDTF">2016-10-12T08:48:59Z</dcterms:created>
  <dcterms:modified xsi:type="dcterms:W3CDTF">2016-10-12T08:55:06Z</dcterms:modified>
</cp:coreProperties>
</file>