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9A44B8-4AD9-4CC5-9B17-4C6810BE3CEA}" type="datetimeFigureOut">
              <a:rPr lang="en-GB" smtClean="0"/>
              <a:t>12/10/2016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AE1CE4-4F4B-4810-B5B2-52D2377302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81421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9A44B8-4AD9-4CC5-9B17-4C6810BE3CEA}" type="datetimeFigureOut">
              <a:rPr lang="en-GB" smtClean="0"/>
              <a:t>12/10/2016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AE1CE4-4F4B-4810-B5B2-52D2377302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53231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9A44B8-4AD9-4CC5-9B17-4C6810BE3CEA}" type="datetimeFigureOut">
              <a:rPr lang="en-GB" smtClean="0"/>
              <a:t>12/10/2016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AE1CE4-4F4B-4810-B5B2-52D2377302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83765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9A44B8-4AD9-4CC5-9B17-4C6810BE3CEA}" type="datetimeFigureOut">
              <a:rPr lang="en-GB" smtClean="0"/>
              <a:t>12/10/2016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AE1CE4-4F4B-4810-B5B2-52D2377302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18483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9A44B8-4AD9-4CC5-9B17-4C6810BE3CEA}" type="datetimeFigureOut">
              <a:rPr lang="en-GB" smtClean="0"/>
              <a:t>12/10/2016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AE1CE4-4F4B-4810-B5B2-52D2377302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62118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9A44B8-4AD9-4CC5-9B17-4C6810BE3CEA}" type="datetimeFigureOut">
              <a:rPr lang="en-GB" smtClean="0"/>
              <a:t>12/10/2016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AE1CE4-4F4B-4810-B5B2-52D2377302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01441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9A44B8-4AD9-4CC5-9B17-4C6810BE3CEA}" type="datetimeFigureOut">
              <a:rPr lang="en-GB" smtClean="0"/>
              <a:t>12/10/2016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AE1CE4-4F4B-4810-B5B2-52D2377302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73083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9A44B8-4AD9-4CC5-9B17-4C6810BE3CEA}" type="datetimeFigureOut">
              <a:rPr lang="en-GB" smtClean="0"/>
              <a:t>12/10/2016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AE1CE4-4F4B-4810-B5B2-52D2377302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15411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9A44B8-4AD9-4CC5-9B17-4C6810BE3CEA}" type="datetimeFigureOut">
              <a:rPr lang="en-GB" smtClean="0"/>
              <a:t>12/10/2016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AE1CE4-4F4B-4810-B5B2-52D2377302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84409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9A44B8-4AD9-4CC5-9B17-4C6810BE3CEA}" type="datetimeFigureOut">
              <a:rPr lang="en-GB" smtClean="0"/>
              <a:t>12/10/2016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AE1CE4-4F4B-4810-B5B2-52D2377302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95642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9A44B8-4AD9-4CC5-9B17-4C6810BE3CEA}" type="datetimeFigureOut">
              <a:rPr lang="en-GB" smtClean="0"/>
              <a:t>12/10/2016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AE1CE4-4F4B-4810-B5B2-52D2377302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17160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6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9A44B8-4AD9-4CC5-9B17-4C6810BE3CEA}" type="datetimeFigureOut">
              <a:rPr lang="en-GB" smtClean="0"/>
              <a:t>12/10/2016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AE1CE4-4F4B-4810-B5B2-52D2377302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91906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Puppetry Tool Kit CD-ROM\Photo Gallery_of_different kinds of home made puppets\stick_puppets\stick_bird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355304" y="381000"/>
            <a:ext cx="6624736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506243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uppetry Tool Kit CD-ROM\Photo Gallery_of_different kinds of home made puppets\stick_puppets\stick_dog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699568" y="381000"/>
            <a:ext cx="6512272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524450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uppetry Tool Kit CD-ROM\Photo Gallery_of_different kinds of home made puppets\stick_puppets\stick_duck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607332" y="417004"/>
            <a:ext cx="6408712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524450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Puppetry Tool Kit CD-ROM\Photo Gallery_of_different kinds of home made puppets\stick_puppets\stick_lady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447540" y="381000"/>
            <a:ext cx="658428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524450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Puppetry Tool Kit CD-ROM\Photo Gallery_of_different kinds of home made puppets\stick_puppets\stick_monkey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499320" y="381000"/>
            <a:ext cx="6336704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524450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0</Words>
  <Application>Microsoft Office PowerPoint</Application>
  <PresentationFormat>On-screen Show (4:3)</PresentationFormat>
  <Paragraphs>0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garyknight</dc:creator>
  <cp:lastModifiedBy>garyknight</cp:lastModifiedBy>
  <cp:revision>1</cp:revision>
  <dcterms:created xsi:type="dcterms:W3CDTF">2016-10-12T08:59:42Z</dcterms:created>
  <dcterms:modified xsi:type="dcterms:W3CDTF">2016-10-12T09:01:43Z</dcterms:modified>
</cp:coreProperties>
</file>