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B8E92-89DF-444F-BF21-6C44F4FDFF38}" type="datetimeFigureOut">
              <a:rPr lang="en-GB" smtClean="0"/>
              <a:t>12/10/2016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2C775D-3CD6-4E59-B010-44A777C06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08108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B8E92-89DF-444F-BF21-6C44F4FDFF38}" type="datetimeFigureOut">
              <a:rPr lang="en-GB" smtClean="0"/>
              <a:t>12/10/2016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2C775D-3CD6-4E59-B010-44A777C06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35740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B8E92-89DF-444F-BF21-6C44F4FDFF38}" type="datetimeFigureOut">
              <a:rPr lang="en-GB" smtClean="0"/>
              <a:t>12/10/2016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2C775D-3CD6-4E59-B010-44A777C06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5296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B8E92-89DF-444F-BF21-6C44F4FDFF38}" type="datetimeFigureOut">
              <a:rPr lang="en-GB" smtClean="0"/>
              <a:t>12/10/2016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2C775D-3CD6-4E59-B010-44A777C06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64847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B8E92-89DF-444F-BF21-6C44F4FDFF38}" type="datetimeFigureOut">
              <a:rPr lang="en-GB" smtClean="0"/>
              <a:t>12/10/2016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2C775D-3CD6-4E59-B010-44A777C06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34067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B8E92-89DF-444F-BF21-6C44F4FDFF38}" type="datetimeFigureOut">
              <a:rPr lang="en-GB" smtClean="0"/>
              <a:t>12/10/2016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2C775D-3CD6-4E59-B010-44A777C06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73050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B8E92-89DF-444F-BF21-6C44F4FDFF38}" type="datetimeFigureOut">
              <a:rPr lang="en-GB" smtClean="0"/>
              <a:t>12/10/2016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2C775D-3CD6-4E59-B010-44A777C06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59446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B8E92-89DF-444F-BF21-6C44F4FDFF38}" type="datetimeFigureOut">
              <a:rPr lang="en-GB" smtClean="0"/>
              <a:t>12/10/2016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2C775D-3CD6-4E59-B010-44A777C06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78892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B8E92-89DF-444F-BF21-6C44F4FDFF38}" type="datetimeFigureOut">
              <a:rPr lang="en-GB" smtClean="0"/>
              <a:t>12/10/2016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2C775D-3CD6-4E59-B010-44A777C06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72016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B8E92-89DF-444F-BF21-6C44F4FDFF38}" type="datetimeFigureOut">
              <a:rPr lang="en-GB" smtClean="0"/>
              <a:t>12/10/2016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2C775D-3CD6-4E59-B010-44A777C06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80761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B8E92-89DF-444F-BF21-6C44F4FDFF38}" type="datetimeFigureOut">
              <a:rPr lang="en-GB" smtClean="0"/>
              <a:t>12/10/2016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2C775D-3CD6-4E59-B010-44A777C06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30004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DB8E92-89DF-444F-BF21-6C44F4FDFF38}" type="datetimeFigureOut">
              <a:rPr lang="en-GB" smtClean="0"/>
              <a:t>12/10/2016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2C775D-3CD6-4E59-B010-44A777C06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5302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Puppetry Tool Kit CD-ROM\Photo Gallery_of_different kinds of home made puppets\wooden_spoon_puppets\wooden_spoon_bunny_man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591556" y="381000"/>
            <a:ext cx="658428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653254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Puppetry Tool Kit CD-ROM\Photo Gallery_of_different kinds of home made puppets\wooden_spoon_puppets\wooden_spoon_man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571328" y="381000"/>
            <a:ext cx="648072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1599441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garyknight</dc:creator>
  <cp:lastModifiedBy>garyknight</cp:lastModifiedBy>
  <cp:revision>1</cp:revision>
  <dcterms:created xsi:type="dcterms:W3CDTF">2016-10-12T09:02:04Z</dcterms:created>
  <dcterms:modified xsi:type="dcterms:W3CDTF">2016-10-12T09:03:04Z</dcterms:modified>
</cp:coreProperties>
</file>