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129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664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379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003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218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999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5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792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29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248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416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776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uppetry Tool Kit CD-ROM\Photo Gallery_of_different kinds of home made puppets\Glove_puppets\glove_6_diff_animals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471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uppetry Tool Kit CD-ROM\Photo Gallery_of_different kinds of home made puppets\Glove_puppets\glove_bird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3174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uppetry Tool Kit CD-ROM\Photo Gallery_of_different kinds of home made puppets\Glove_puppets\glove_turtle_chicke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3174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garyknight</dc:creator>
  <cp:lastModifiedBy>garyknight</cp:lastModifiedBy>
  <cp:revision>2</cp:revision>
  <dcterms:created xsi:type="dcterms:W3CDTF">2016-10-12T08:48:59Z</dcterms:created>
  <dcterms:modified xsi:type="dcterms:W3CDTF">2016-10-12T08:50:00Z</dcterms:modified>
</cp:coreProperties>
</file>