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161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143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091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821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109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648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103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202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338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43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308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317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uppetry Tool Kit CD-ROM\Photo Gallery_of_different kinds of home made puppets\back_drops\back_drop_cityscap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572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uppetry Tool Kit CD-ROM\Photo Gallery_of_different kinds of home made puppets\back_drops\back_drop_countrysid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uppetry Tool Kit CD-ROM\Photo Gallery_of_different kinds of home made puppets\back_drops\back_drop_desert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uppetry Tool Kit CD-ROM\Photo Gallery_of_different kinds of home made puppets\back_drops\back_drop_forest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uppetry Tool Kit CD-ROM\Photo Gallery_of_different kinds of home made puppets\back_drops\back_drop_indoor livingroom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uppetry Tool Kit CD-ROM\Photo Gallery_of_different kinds of home made puppets\back_drops\back_drop_indoor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uppetry Tool Kit CD-ROM\Photo Gallery_of_different kinds of home made puppets\back_drops\back_drop_night_snow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uppetry Tool Kit CD-ROM\Photo Gallery_of_different kinds of home made puppets\back_drops\back_drop_nightsky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uppetry Tool Kit CD-ROM\Photo Gallery_of_different kinds of home made puppets\back_drops\backdrop_indoor_piano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uppetry Tool Kit CD-ROM\Photo Gallery_of_different kinds of home made puppets\back_drops\backdrop_mountai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uppetry Tool Kit CD-ROM\Photo Gallery_of_different kinds of home made puppets\back_drops\backdrop_villag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garyknight</dc:creator>
  <cp:lastModifiedBy>garyknight</cp:lastModifiedBy>
  <cp:revision>2</cp:revision>
  <dcterms:created xsi:type="dcterms:W3CDTF">2016-10-12T08:36:21Z</dcterms:created>
  <dcterms:modified xsi:type="dcterms:W3CDTF">2016-10-12T08:39:08Z</dcterms:modified>
</cp:coreProperties>
</file>