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16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14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091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82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09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648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103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202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38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43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308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9AB96-01EF-4FBE-A04A-B0851EA8DEE1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7C74D-2FC5-498F-9C69-12914EB63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31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Finger Puppets\finger_bear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23876" y="432780"/>
            <a:ext cx="629624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572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Finger Puppets\finger_butterfl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67272" y="381000"/>
            <a:ext cx="648072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Finger Puppets\finger_chil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55304" y="381000"/>
            <a:ext cx="648072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Finger Puppets\finger_child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47540" y="381000"/>
            <a:ext cx="6440264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Finger Puppets\finger_elephan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9528" y="381000"/>
            <a:ext cx="651227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60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4</cp:revision>
  <dcterms:created xsi:type="dcterms:W3CDTF">2016-10-12T08:36:21Z</dcterms:created>
  <dcterms:modified xsi:type="dcterms:W3CDTF">2016-10-12T08:48:27Z</dcterms:modified>
</cp:coreProperties>
</file>