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2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6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79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0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18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99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9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2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48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16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7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hand_puppets\hand_5_circus_character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7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hand_puppets\hand_peopl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74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3</cp:revision>
  <dcterms:created xsi:type="dcterms:W3CDTF">2016-10-12T08:48:59Z</dcterms:created>
  <dcterms:modified xsi:type="dcterms:W3CDTF">2016-10-12T08:52:07Z</dcterms:modified>
</cp:coreProperties>
</file>