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892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444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011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423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560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886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413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088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693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622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498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C5B0F-9237-48B8-ADFC-823AAB1DDE6C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E930C-6C6C-48F1-846C-EE8CC85D1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45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uppetry Tool Kit CD-ROM\Photo Gallery_of_different kinds of home made puppets\paperplate_puppets\paper_plate_big_mouth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9528" y="381000"/>
            <a:ext cx="6656288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368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uppetry Tool Kit CD-ROM\Photo Gallery_of_different kinds of home made puppets\paperplate_puppets\paper_plate_hedgehog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686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garyknight</dc:creator>
  <cp:lastModifiedBy>garyknight</cp:lastModifiedBy>
  <cp:revision>2</cp:revision>
  <dcterms:created xsi:type="dcterms:W3CDTF">2016-10-12T08:57:56Z</dcterms:created>
  <dcterms:modified xsi:type="dcterms:W3CDTF">2016-10-12T08:58:56Z</dcterms:modified>
</cp:coreProperties>
</file>