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129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6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379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003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218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99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5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79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2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48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416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776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paper_bag_puppets\paper_bag_cat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55428" y="424892"/>
            <a:ext cx="6424488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471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paper_bag_puppets\paper_bag_girl_bo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174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paper_bag_puppets\paper_bag_perso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71576" y="381000"/>
            <a:ext cx="6368256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203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Puppetry Tool Kit CD-ROM\Photo Gallery_of_different kinds of home made puppets\paper_bag_puppets\paper_bag_puppetry_worksh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9283"/>
            <a:ext cx="9144000" cy="3179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2035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5</cp:revision>
  <dcterms:created xsi:type="dcterms:W3CDTF">2016-10-12T08:48:59Z</dcterms:created>
  <dcterms:modified xsi:type="dcterms:W3CDTF">2016-10-12T08:57:22Z</dcterms:modified>
</cp:coreProperties>
</file>